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3" d="100"/>
          <a:sy n="43" d="100"/>
        </p:scale>
        <p:origin x="-109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86378D6-CAD6-414F-A9D0-6E6B992C65DF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ED59117-6092-4461-8619-AF7329E48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378D6-CAD6-414F-A9D0-6E6B992C65DF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59117-6092-4461-8619-AF7329E48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378D6-CAD6-414F-A9D0-6E6B992C65DF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59117-6092-4461-8619-AF7329E48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378D6-CAD6-414F-A9D0-6E6B992C65DF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59117-6092-4461-8619-AF7329E482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378D6-CAD6-414F-A9D0-6E6B992C65DF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59117-6092-4461-8619-AF7329E482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378D6-CAD6-414F-A9D0-6E6B992C65DF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59117-6092-4461-8619-AF7329E482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378D6-CAD6-414F-A9D0-6E6B992C65DF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59117-6092-4461-8619-AF7329E48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378D6-CAD6-414F-A9D0-6E6B992C65DF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59117-6092-4461-8619-AF7329E482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6378D6-CAD6-414F-A9D0-6E6B992C65DF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59117-6092-4461-8619-AF7329E48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786378D6-CAD6-414F-A9D0-6E6B992C65DF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ED59117-6092-4461-8619-AF7329E48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86378D6-CAD6-414F-A9D0-6E6B992C65DF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ED59117-6092-4461-8619-AF7329E48224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786378D6-CAD6-414F-A9D0-6E6B992C65DF}" type="datetimeFigureOut">
              <a:rPr lang="en-US" smtClean="0"/>
              <a:pPr/>
              <a:t>11/5/2014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ED59117-6092-4461-8619-AF7329E48224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Infinitive Phrases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74656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+ a verb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pPr lvl="1"/>
            <a:r>
              <a:rPr lang="en-US" dirty="0" smtClean="0"/>
              <a:t>To eat</a:t>
            </a:r>
          </a:p>
          <a:p>
            <a:pPr lvl="1"/>
            <a:r>
              <a:rPr lang="en-US" dirty="0" smtClean="0"/>
              <a:t>To sleep</a:t>
            </a:r>
          </a:p>
          <a:p>
            <a:pPr lvl="1"/>
            <a:r>
              <a:rPr lang="en-US" dirty="0" smtClean="0"/>
              <a:t>To run</a:t>
            </a:r>
            <a:endParaRPr lang="en-US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an infinitive?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50937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group of words that includes </a:t>
            </a:r>
            <a:r>
              <a:rPr lang="en-US" dirty="0" smtClean="0"/>
              <a:t>an infinitive and </a:t>
            </a:r>
            <a:r>
              <a:rPr lang="en-US" dirty="0"/>
              <a:t>other words that complete its meaning</a:t>
            </a:r>
            <a:r>
              <a:rPr lang="en-US" dirty="0" smtClean="0"/>
              <a:t>.</a:t>
            </a:r>
          </a:p>
          <a:p>
            <a:endParaRPr lang="en-US" dirty="0"/>
          </a:p>
          <a:p>
            <a:r>
              <a:rPr lang="en-US" dirty="0" smtClean="0"/>
              <a:t>1.</a:t>
            </a:r>
            <a:r>
              <a:rPr lang="en-US" dirty="0"/>
              <a:t>	</a:t>
            </a:r>
            <a:r>
              <a:rPr lang="en-US" dirty="0" smtClean="0"/>
              <a:t>Jess and Jared plan </a:t>
            </a:r>
            <a:r>
              <a:rPr lang="en-US" dirty="0"/>
              <a:t>to go </a:t>
            </a:r>
            <a:r>
              <a:rPr lang="en-US" dirty="0" smtClean="0"/>
              <a:t>down the shore this </a:t>
            </a:r>
            <a:r>
              <a:rPr lang="en-US" dirty="0"/>
              <a:t>summer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2</a:t>
            </a:r>
            <a:r>
              <a:rPr lang="en-US" dirty="0" smtClean="0"/>
              <a:t>.</a:t>
            </a:r>
            <a:r>
              <a:rPr lang="en-US" dirty="0"/>
              <a:t>	The mayor decided to call a press conference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3</a:t>
            </a:r>
            <a:r>
              <a:rPr lang="en-US" dirty="0" smtClean="0"/>
              <a:t>.</a:t>
            </a:r>
            <a:r>
              <a:rPr lang="en-US" dirty="0"/>
              <a:t>	</a:t>
            </a:r>
            <a:r>
              <a:rPr lang="en-US" dirty="0" err="1" smtClean="0"/>
              <a:t>Kolby</a:t>
            </a:r>
            <a:r>
              <a:rPr lang="en-US" dirty="0" smtClean="0"/>
              <a:t> always </a:t>
            </a:r>
            <a:r>
              <a:rPr lang="en-US" dirty="0"/>
              <a:t>tries to do his best.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Infinitive Phrase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3549282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1.To </a:t>
            </a:r>
            <a:r>
              <a:rPr lang="en-US" dirty="0"/>
              <a:t>be objective in my decision is hard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2. Does Joan have enough change to make a phone call</a:t>
            </a:r>
            <a:r>
              <a:rPr lang="en-US" dirty="0" smtClean="0"/>
              <a:t>?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3. Always try to proofread your paper before you turn it in</a:t>
            </a:r>
            <a:r>
              <a:rPr lang="en-US" dirty="0" smtClean="0"/>
              <a:t>.</a:t>
            </a:r>
            <a:br>
              <a:rPr lang="en-US" dirty="0" smtClean="0"/>
            </a:br>
            <a:endParaRPr lang="en-US" dirty="0"/>
          </a:p>
          <a:p>
            <a:r>
              <a:rPr lang="en-US" dirty="0"/>
              <a:t>4. Ellen is able to swim six lengths of the pool.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Underline the infinitive phrase.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66726037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330</TotalTime>
  <Words>45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Concourse</vt:lpstr>
      <vt:lpstr>Infinitive Phrases</vt:lpstr>
      <vt:lpstr>What is an infinitive?</vt:lpstr>
      <vt:lpstr>Infinitive Phrase</vt:lpstr>
      <vt:lpstr>Underline the infinitive phrase.</vt:lpstr>
    </vt:vector>
  </TitlesOfParts>
  <Company>West Deptford Board Of Education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Infinitive Phrases</dc:title>
  <dc:creator>Costantini, Jessica</dc:creator>
  <cp:lastModifiedBy>tdeloche</cp:lastModifiedBy>
  <cp:revision>5</cp:revision>
  <dcterms:created xsi:type="dcterms:W3CDTF">2013-11-13T14:10:56Z</dcterms:created>
  <dcterms:modified xsi:type="dcterms:W3CDTF">2014-11-05T14:07:39Z</dcterms:modified>
</cp:coreProperties>
</file>