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111A88-6344-4DD9-98FE-0CAA526836D6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615926-CAA3-490D-B606-DD73D9AE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Gerunds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Fill in the following characteristics of a gerund:</a:t>
            </a:r>
          </a:p>
          <a:p>
            <a:pPr lvl="3"/>
            <a:r>
              <a:rPr lang="en-US" sz="2800" dirty="0" smtClean="0"/>
              <a:t>Function as a ______</a:t>
            </a:r>
          </a:p>
          <a:p>
            <a:pPr lvl="3"/>
            <a:r>
              <a:rPr lang="en-US" sz="2800" dirty="0" smtClean="0"/>
              <a:t>Verbal that ends in ______</a:t>
            </a:r>
          </a:p>
          <a:p>
            <a:pPr lvl="3"/>
            <a:r>
              <a:rPr lang="en-US" sz="2800" dirty="0" smtClean="0"/>
              <a:t>Passes the ____  test</a:t>
            </a:r>
          </a:p>
          <a:p>
            <a:pPr lvl="3"/>
            <a:r>
              <a:rPr lang="en-US" sz="2800" dirty="0" smtClean="0"/>
              <a:t>Can function as a _________, _______ ______, _______ ______, or ______ of the ______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AV=</a:t>
            </a:r>
          </a:p>
          <a:p>
            <a:pPr marL="923544" lvl="3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LV=</a:t>
            </a:r>
          </a:p>
        </p:txBody>
      </p:sp>
    </p:spTree>
    <p:extLst>
      <p:ext uri="{BB962C8B-B14F-4D97-AF65-F5344CB8AC3E}">
        <p14:creationId xmlns:p14="http://schemas.microsoft.com/office/powerpoint/2010/main" xmlns="" val="198227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19594"/>
            <a:ext cx="749808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Gerund Phrases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914400"/>
            <a:ext cx="7943088" cy="5334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b="1" dirty="0" smtClean="0"/>
              <a:t>Gerund Phrase</a:t>
            </a:r>
            <a:r>
              <a:rPr lang="en-US" altLang="en-US" dirty="0" smtClean="0"/>
              <a:t>—a group of words that includes a gerund and other words that complete its meaning.</a:t>
            </a:r>
          </a:p>
          <a:p>
            <a:pPr marL="609600" indent="-609600" eaLnBrk="1" hangingPunct="1">
              <a:buFontTx/>
              <a:buNone/>
            </a:pPr>
            <a:endParaRPr lang="en-US" alt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dirty="0" smtClean="0"/>
              <a:t>Kicking the ball</a:t>
            </a:r>
            <a:r>
              <a:rPr lang="en-US" altLang="en-US" dirty="0" smtClean="0"/>
              <a:t> takes skill.   </a:t>
            </a:r>
            <a:r>
              <a:rPr lang="en-US" altLang="en-US" i="1" dirty="0" smtClean="0"/>
              <a:t>Subject</a:t>
            </a:r>
            <a:br>
              <a:rPr lang="en-US" altLang="en-US" i="1" dirty="0" smtClean="0"/>
            </a:br>
            <a:endParaRPr lang="en-US" altLang="en-US" i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A team tries </a:t>
            </a:r>
            <a:r>
              <a:rPr lang="en-US" altLang="en-US" b="1" dirty="0" smtClean="0"/>
              <a:t>scoring a touchdown</a:t>
            </a:r>
            <a:r>
              <a:rPr lang="en-US" altLang="en-US" dirty="0" smtClean="0"/>
              <a:t>. </a:t>
            </a:r>
            <a:r>
              <a:rPr lang="en-US" altLang="en-US" i="1" dirty="0" smtClean="0"/>
              <a:t>DO</a:t>
            </a:r>
            <a:br>
              <a:rPr lang="en-US" altLang="en-US" i="1" dirty="0" smtClean="0"/>
            </a:br>
            <a:endParaRPr lang="en-US" altLang="en-US" i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A touchdown results from </a:t>
            </a:r>
            <a:r>
              <a:rPr lang="en-US" altLang="en-US" b="1" dirty="0" smtClean="0"/>
              <a:t>moving the ball across the goal</a:t>
            </a:r>
            <a:r>
              <a:rPr lang="en-US" altLang="en-US" dirty="0" smtClean="0"/>
              <a:t>. </a:t>
            </a:r>
            <a:r>
              <a:rPr lang="en-US" altLang="en-US" dirty="0"/>
              <a:t> </a:t>
            </a:r>
            <a:r>
              <a:rPr lang="en-US" altLang="en-US" dirty="0" smtClean="0"/>
              <a:t>  ____</a:t>
            </a:r>
          </a:p>
        </p:txBody>
      </p:sp>
    </p:spTree>
    <p:extLst>
      <p:ext uri="{BB962C8B-B14F-4D97-AF65-F5344CB8AC3E}">
        <p14:creationId xmlns:p14="http://schemas.microsoft.com/office/powerpoint/2010/main" xmlns="" val="7911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Bold the gerund phrase and tell whether it is functioning as a S, DO, PN, or OP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/>
              <a:t>1. Keeping a light on </a:t>
            </a:r>
            <a:r>
              <a:rPr lang="en-US" dirty="0" smtClean="0"/>
              <a:t>helps </a:t>
            </a:r>
            <a:r>
              <a:rPr lang="en-US" dirty="0"/>
              <a:t>discourage robbers.</a:t>
            </a:r>
          </a:p>
          <a:p>
            <a:r>
              <a:rPr lang="en-US" dirty="0"/>
              <a:t>2. Mrs. </a:t>
            </a:r>
            <a:r>
              <a:rPr lang="en-US" dirty="0" err="1" smtClean="0"/>
              <a:t>Paterna</a:t>
            </a:r>
            <a:r>
              <a:rPr lang="en-US" dirty="0" smtClean="0"/>
              <a:t> enjoys </a:t>
            </a:r>
            <a:r>
              <a:rPr lang="en-US" dirty="0"/>
              <a:t>playing </a:t>
            </a:r>
            <a:r>
              <a:rPr lang="en-US" dirty="0" smtClean="0"/>
              <a:t>cards.</a:t>
            </a: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Standing during a two-hour train trip is not </a:t>
            </a:r>
            <a:r>
              <a:rPr lang="en-US" dirty="0" smtClean="0"/>
              <a:t>Mrs. Schmidt’s idea </a:t>
            </a:r>
            <a:r>
              <a:rPr lang="en-US" dirty="0"/>
              <a:t>of fun.</a:t>
            </a:r>
          </a:p>
          <a:p>
            <a:r>
              <a:rPr lang="en-US" dirty="0" smtClean="0"/>
              <a:t>4. </a:t>
            </a:r>
            <a:r>
              <a:rPr lang="en-US" dirty="0"/>
              <a:t>Do you like sailing on the </a:t>
            </a:r>
            <a:r>
              <a:rPr lang="en-US" dirty="0" smtClean="0"/>
              <a:t>lake, Mr. </a:t>
            </a:r>
            <a:r>
              <a:rPr lang="en-US" dirty="0" err="1" smtClean="0"/>
              <a:t>Jost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Mr. Stanwood enjoys </a:t>
            </a:r>
            <a:r>
              <a:rPr lang="en-US" dirty="0"/>
              <a:t>watching quiz shows on television.</a:t>
            </a:r>
          </a:p>
        </p:txBody>
      </p:sp>
    </p:spTree>
    <p:extLst>
      <p:ext uri="{BB962C8B-B14F-4D97-AF65-F5344CB8AC3E}">
        <p14:creationId xmlns:p14="http://schemas.microsoft.com/office/powerpoint/2010/main" xmlns="" val="4244754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145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Gerunds  </vt:lpstr>
      <vt:lpstr>Gerund Phrases</vt:lpstr>
      <vt:lpstr>Bold the gerund phrase and tell whether it is functioning as a S, DO, PN, or OP</vt:lpstr>
    </vt:vector>
  </TitlesOfParts>
  <Company>West Deptford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Gerunds</dc:title>
  <dc:creator>Costantini, Jessica</dc:creator>
  <cp:lastModifiedBy>tdeloche</cp:lastModifiedBy>
  <cp:revision>2</cp:revision>
  <dcterms:created xsi:type="dcterms:W3CDTF">2013-11-09T19:51:47Z</dcterms:created>
  <dcterms:modified xsi:type="dcterms:W3CDTF">2014-11-05T14:06:48Z</dcterms:modified>
</cp:coreProperties>
</file>