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0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0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9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8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7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6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4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6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41166-C60D-45EB-A1D6-DB237B230D5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C53A2-BDD1-4C5F-84D0-3BAA4F60A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dobe Myungjo Std M" pitchFamily="18" charset="-128"/>
                <a:ea typeface="Adobe Myungjo Std M" pitchFamily="18" charset="-128"/>
              </a:rPr>
              <a:t>Adverb Clauses</a:t>
            </a:r>
            <a:endParaRPr lang="en-US" dirty="0">
              <a:latin typeface="Adobe Myungjo Std M" pitchFamily="18" charset="-128"/>
              <a:ea typeface="Adobe Myungjo Std M" pitchFamily="18" charset="-128"/>
            </a:endParaRPr>
          </a:p>
        </p:txBody>
      </p:sp>
      <p:pic>
        <p:nvPicPr>
          <p:cNvPr id="1026" name="Picture 2" descr="C:\Users\jcostantini\AppData\Local\Microsoft\Windows\Temporary Internet Files\Content.IE5\5RAVD6QF\MC9004404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103" y="3352800"/>
            <a:ext cx="2436239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8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Clauses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clause is a group of words that contain: </a:t>
            </a:r>
          </a:p>
          <a:p>
            <a:pPr marL="0" indent="0">
              <a:buNone/>
            </a:pPr>
            <a:r>
              <a:rPr lang="en-US" dirty="0" smtClean="0"/>
              <a:t>               __________ and a ___________</a:t>
            </a:r>
          </a:p>
          <a:p>
            <a:r>
              <a:rPr lang="en-US" dirty="0" smtClean="0"/>
              <a:t>Adverb clauses begin with a subordinating conjunction</a:t>
            </a:r>
          </a:p>
          <a:p>
            <a:r>
              <a:rPr lang="en-US" dirty="0" smtClean="0"/>
              <a:t>A comma is always placed after the clause.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Ex: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went</a:t>
            </a:r>
            <a:r>
              <a:rPr lang="en-US" dirty="0" smtClean="0"/>
              <a:t> to the store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I put on my jacket.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Subject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</a:t>
            </a:r>
            <a:r>
              <a:rPr lang="en-US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Sub.Conj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         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verb</a:t>
            </a: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09800" y="4876800"/>
            <a:ext cx="0" cy="7576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856411" y="4971232"/>
            <a:ext cx="0" cy="36249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409407" y="5033010"/>
            <a:ext cx="0" cy="601436"/>
          </a:xfrm>
          <a:prstGeom prst="straightConnector1">
            <a:avLst/>
          </a:prstGeom>
          <a:ln w="12700">
            <a:solidFill>
              <a:srgbClr val="0096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7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Adverb Clauses</a:t>
            </a:r>
            <a:br>
              <a:rPr lang="en-US" altLang="en-US" smtClean="0"/>
            </a:br>
            <a:r>
              <a:rPr lang="en-US" altLang="en-US" sz="2800" smtClean="0"/>
              <a:t>where?           why?           how?           when?         </a:t>
            </a:r>
            <a:br>
              <a:rPr lang="en-US" altLang="en-US" sz="2800" smtClean="0"/>
            </a:br>
            <a:r>
              <a:rPr lang="en-US" altLang="en-US" sz="2800" smtClean="0"/>
              <a:t>   to what extent?</a:t>
            </a:r>
            <a:br>
              <a:rPr lang="en-US" altLang="en-US" sz="2800" smtClean="0"/>
            </a:br>
            <a:r>
              <a:rPr lang="en-US" altLang="en-US" sz="28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410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An adverb clause is a subordinate/dependent clause that modifies a verb, an adjective, or an adverb.</a:t>
            </a:r>
          </a:p>
          <a:p>
            <a:pPr eaLnBrk="1" hangingPunct="1"/>
            <a:r>
              <a:rPr lang="en-US" altLang="en-US" sz="2800" dirty="0" smtClean="0"/>
              <a:t>Adverb clauses are introduced by a </a:t>
            </a:r>
            <a:r>
              <a:rPr lang="en-US" altLang="en-US" sz="2800" b="1" dirty="0" smtClean="0"/>
              <a:t>subordinating conjunction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Adverb clauses can be moved to another part of the sentence and will make sense.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Example: </a:t>
            </a:r>
            <a:r>
              <a:rPr lang="en-US" altLang="en-US" sz="2800" b="1" i="1" dirty="0" smtClean="0"/>
              <a:t>Though she was almost unknown during her lifetime, Emily Dickinson is now known as a major American poet.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Example: </a:t>
            </a:r>
            <a:r>
              <a:rPr lang="en-US" altLang="en-US" sz="2800" b="1" dirty="0" smtClean="0"/>
              <a:t>The poor woman had no money </a:t>
            </a:r>
            <a:r>
              <a:rPr lang="en-US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because she had lost her job</a:t>
            </a:r>
            <a:r>
              <a:rPr lang="en-US" altLang="en-US" sz="2800" b="1" dirty="0" smtClean="0"/>
              <a:t>.  (why </a:t>
            </a:r>
            <a:r>
              <a:rPr lang="en-US" altLang="en-US" sz="2400" dirty="0" smtClean="0"/>
              <a:t>didn’t the woman have money?</a:t>
            </a:r>
            <a:r>
              <a:rPr lang="en-US" altLang="en-US" sz="28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42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 with ‘than’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Sentences that have a comparison such as:</a:t>
            </a:r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Jost</a:t>
            </a:r>
            <a:r>
              <a:rPr lang="en-US" dirty="0" smtClean="0"/>
              <a:t> is </a:t>
            </a:r>
            <a:r>
              <a:rPr lang="en-US" dirty="0"/>
              <a:t>taller </a:t>
            </a:r>
            <a:r>
              <a:rPr lang="en-US" b="1" dirty="0">
                <a:solidFill>
                  <a:srgbClr val="FF0000"/>
                </a:solidFill>
              </a:rPr>
              <a:t>than</a:t>
            </a:r>
            <a:r>
              <a:rPr lang="en-US" b="1" dirty="0"/>
              <a:t> any other </a:t>
            </a:r>
            <a:r>
              <a:rPr lang="en-US" b="1" dirty="0" smtClean="0"/>
              <a:t>teacher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b="1" dirty="0" smtClean="0"/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know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sz="3200" dirty="0" smtClean="0"/>
              <a:t>                             </a:t>
            </a:r>
            <a:r>
              <a:rPr lang="en-US" sz="1800" dirty="0" err="1" smtClean="0">
                <a:solidFill>
                  <a:srgbClr val="FF0000"/>
                </a:solidFill>
              </a:rPr>
              <a:t>sub.conj</a:t>
            </a:r>
            <a:r>
              <a:rPr lang="en-US" sz="1400" dirty="0" smtClean="0"/>
              <a:t>.                                                             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</a:t>
            </a:r>
            <a:r>
              <a:rPr lang="en-US" sz="1600" dirty="0" smtClean="0"/>
              <a:t>.    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Verb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3200" dirty="0" smtClean="0"/>
              <a:t>Are always Adverb Clauses </a:t>
            </a:r>
            <a:br>
              <a:rPr lang="en-US" sz="3200" dirty="0" smtClean="0"/>
            </a:br>
            <a:r>
              <a:rPr lang="en-US" sz="3200" dirty="0" smtClean="0"/>
              <a:t>(To what extent is Mr. </a:t>
            </a:r>
            <a:r>
              <a:rPr lang="en-US" sz="3200" dirty="0" err="1" smtClean="0"/>
              <a:t>Jost</a:t>
            </a:r>
            <a:r>
              <a:rPr lang="en-US" sz="3200" dirty="0" smtClean="0"/>
              <a:t> taller?)</a:t>
            </a:r>
          </a:p>
          <a:p>
            <a:pPr lvl="1"/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86200" y="2590800"/>
            <a:ext cx="0" cy="3810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7162800" y="2590800"/>
            <a:ext cx="0" cy="381000"/>
          </a:xfrm>
          <a:prstGeom prst="straightConnector1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696200" y="2590800"/>
            <a:ext cx="0" cy="381000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1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dirty="0" smtClean="0">
                <a:solidFill>
                  <a:schemeClr val="accent4">
                    <a:lumMod val="75000"/>
                  </a:schemeClr>
                </a:solidFill>
              </a:rPr>
              <a:t>Identify the adverb clause. If there is no clause, write none.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altLang="en-US" sz="2800" dirty="0" smtClean="0"/>
              <a:t>If there is no clause, write none.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 smtClean="0"/>
              <a:t>He will leave when he is ready.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 smtClean="0"/>
              <a:t>While working, Sean listens to music.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 smtClean="0"/>
              <a:t>Before the art show begins, there will be an international meal.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 smtClean="0"/>
              <a:t>If you look closely, you can see the children’s target.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 smtClean="0"/>
              <a:t>The author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will sign many novels because he is famous.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2800" dirty="0" smtClean="0"/>
              <a:t>After dinner, we will go to the store.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613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Adverb Clauses</vt:lpstr>
      <vt:lpstr>Adverb Clauses </vt:lpstr>
      <vt:lpstr>Adverb Clauses where?           why?           how?           when?             to what extent?  </vt:lpstr>
      <vt:lpstr>Sentences with ‘than’</vt:lpstr>
      <vt:lpstr>Identify the adverb clause. If there is no clause, write none.</vt:lpstr>
    </vt:vector>
  </TitlesOfParts>
  <Company>West Deptford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 Clauses</dc:title>
  <dc:creator>Costantini, Jessica</dc:creator>
  <cp:lastModifiedBy>Costantini, Jessica</cp:lastModifiedBy>
  <cp:revision>3</cp:revision>
  <dcterms:created xsi:type="dcterms:W3CDTF">2014-03-08T19:58:15Z</dcterms:created>
  <dcterms:modified xsi:type="dcterms:W3CDTF">2014-03-08T20:33:29Z</dcterms:modified>
</cp:coreProperties>
</file>